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D55EC-219B-4C6E-AEB2-6D6473E54F50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38E38-E8FC-40DC-917B-9C717C7FF1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D55EC-219B-4C6E-AEB2-6D6473E54F50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38E38-E8FC-40DC-917B-9C717C7FF1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D55EC-219B-4C6E-AEB2-6D6473E54F50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38E38-E8FC-40DC-917B-9C717C7FF1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D55EC-219B-4C6E-AEB2-6D6473E54F50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38E38-E8FC-40DC-917B-9C717C7FF1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D55EC-219B-4C6E-AEB2-6D6473E54F50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38E38-E8FC-40DC-917B-9C717C7FF1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D55EC-219B-4C6E-AEB2-6D6473E54F50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38E38-E8FC-40DC-917B-9C717C7FF1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D55EC-219B-4C6E-AEB2-6D6473E54F50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38E38-E8FC-40DC-917B-9C717C7FF1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D55EC-219B-4C6E-AEB2-6D6473E54F50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38E38-E8FC-40DC-917B-9C717C7FF1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D55EC-219B-4C6E-AEB2-6D6473E54F50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38E38-E8FC-40DC-917B-9C717C7FF1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D55EC-219B-4C6E-AEB2-6D6473E54F50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38E38-E8FC-40DC-917B-9C717C7FF1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D55EC-219B-4C6E-AEB2-6D6473E54F50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38E38-E8FC-40DC-917B-9C717C7FF1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D55EC-219B-4C6E-AEB2-6D6473E54F50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38E38-E8FC-40DC-917B-9C717C7FF12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714356"/>
            <a:ext cx="8143932" cy="4924444"/>
          </a:xfrm>
        </p:spPr>
        <p:txBody>
          <a:bodyPr>
            <a:normAutofit fontScale="92500"/>
          </a:bodyPr>
          <a:lstStyle/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Дәріс </a:t>
            </a:r>
            <a:r>
              <a:rPr lang="ru-RU" b="1" dirty="0" smtClean="0">
                <a:solidFill>
                  <a:schemeClr val="tx1"/>
                </a:solidFill>
              </a:rPr>
              <a:t>2: </a:t>
            </a:r>
            <a:r>
              <a:rPr lang="ru-RU" b="1" dirty="0" err="1" smtClean="0">
                <a:solidFill>
                  <a:schemeClr val="tx1"/>
                </a:solidFill>
              </a:rPr>
              <a:t>Марковтық шешімдер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процесі</a:t>
            </a:r>
            <a:r>
              <a:rPr lang="ru-RU" b="1" dirty="0" smtClean="0">
                <a:solidFill>
                  <a:schemeClr val="tx1"/>
                </a:solidFill>
              </a:rPr>
              <a:t> (</a:t>
            </a:r>
            <a:r>
              <a:rPr lang="en-US" b="1" dirty="0" smtClean="0">
                <a:solidFill>
                  <a:schemeClr val="tx1"/>
                </a:solidFill>
              </a:rPr>
              <a:t>MDP)</a:t>
            </a:r>
          </a:p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Тақырыптар:</a:t>
            </a:r>
            <a:endParaRPr lang="ru-RU" dirty="0" smtClean="0">
              <a:solidFill>
                <a:schemeClr val="tx1"/>
              </a:solidFill>
            </a:endParaRPr>
          </a:p>
          <a:p>
            <a:pPr lvl="1" algn="just"/>
            <a:r>
              <a:rPr lang="ru-RU" dirty="0" err="1" smtClean="0">
                <a:solidFill>
                  <a:schemeClr val="tx1"/>
                </a:solidFill>
              </a:rPr>
              <a:t>Марковтық қасиеттер.</a:t>
            </a:r>
            <a:endParaRPr lang="ru-RU" dirty="0" smtClean="0">
              <a:solidFill>
                <a:schemeClr val="tx1"/>
              </a:solidFill>
            </a:endParaRPr>
          </a:p>
          <a:p>
            <a:pPr lvl="1" algn="just"/>
            <a:r>
              <a:rPr lang="en-US" dirty="0" smtClean="0">
                <a:solidFill>
                  <a:schemeClr val="tx1"/>
                </a:solidFill>
              </a:rPr>
              <a:t>MDP </a:t>
            </a:r>
            <a:r>
              <a:rPr lang="ru-RU" dirty="0" err="1" smtClean="0">
                <a:solidFill>
                  <a:schemeClr val="tx1"/>
                </a:solidFill>
              </a:rPr>
              <a:t>элементтері</a:t>
            </a:r>
            <a:r>
              <a:rPr lang="ru-RU" dirty="0" smtClean="0">
                <a:solidFill>
                  <a:schemeClr val="tx1"/>
                </a:solidFill>
              </a:rPr>
              <a:t>: </a:t>
            </a:r>
            <a:r>
              <a:rPr lang="ru-RU" dirty="0" err="1" smtClean="0">
                <a:solidFill>
                  <a:schemeClr val="tx1"/>
                </a:solidFill>
              </a:rPr>
              <a:t>күйлер, әрекеттер, өтпелі ықтималдықтар, марапаттар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lvl="1" algn="just"/>
            <a:r>
              <a:rPr lang="ru-RU" dirty="0" err="1" smtClean="0">
                <a:solidFill>
                  <a:schemeClr val="tx1"/>
                </a:solidFill>
              </a:rPr>
              <a:t>Дисконттау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коэффициенті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Мазмұны:</a:t>
            </a:r>
            <a:r>
              <a:rPr lang="ru-RU" dirty="0" err="1" smtClean="0">
                <a:solidFill>
                  <a:schemeClr val="tx1"/>
                </a:solidFill>
              </a:rPr>
              <a:t> Бұл дәрісте </a:t>
            </a:r>
            <a:r>
              <a:rPr lang="ru-RU" dirty="0" smtClean="0">
                <a:solidFill>
                  <a:schemeClr val="tx1"/>
                </a:solidFill>
              </a:rPr>
              <a:t>М</a:t>
            </a:r>
            <a:r>
              <a:rPr lang="en-US" dirty="0" smtClean="0">
                <a:solidFill>
                  <a:schemeClr val="tx1"/>
                </a:solidFill>
              </a:rPr>
              <a:t>DP-</a:t>
            </a:r>
            <a:r>
              <a:rPr lang="ru-RU" dirty="0" err="1" smtClean="0">
                <a:solidFill>
                  <a:schemeClr val="tx1"/>
                </a:solidFill>
              </a:rPr>
              <a:t>нің негізгі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компоненттері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талқыланады.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MDP RL </a:t>
            </a:r>
            <a:r>
              <a:rPr lang="ru-RU" dirty="0" err="1" smtClean="0">
                <a:solidFill>
                  <a:schemeClr val="tx1"/>
                </a:solidFill>
              </a:rPr>
              <a:t>алгоритмдерінің математикалық негізін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құрайды.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serik</dc:creator>
  <cp:lastModifiedBy>serik</cp:lastModifiedBy>
  <cp:revision>1</cp:revision>
  <dcterms:created xsi:type="dcterms:W3CDTF">2024-09-07T07:15:02Z</dcterms:created>
  <dcterms:modified xsi:type="dcterms:W3CDTF">2024-09-07T07:15:54Z</dcterms:modified>
</cp:coreProperties>
</file>